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001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>
        <p:scale>
          <a:sx n="33" d="100"/>
          <a:sy n="33" d="100"/>
        </p:scale>
        <p:origin x="2670" y="2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9B827-9FD8-9D3C-A6B5-7A183DDD5D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6E442-1FFE-D20C-70BD-346C8388AE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F471E-9D6D-C6F8-4F2A-9D720A82E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BF59B-656A-4DCF-97D2-17D95B9D4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8F780-B990-45AA-D030-8625871BF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313817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FED58-0A3F-E651-546C-D26052947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8C2051-7B8C-2C0E-E033-8E0ECF4245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8D7B6-524F-15B8-FEF2-0B2E73034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D6F49-B77C-F16D-4098-D7FD3AE1B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B616A-587D-B425-4FD5-AA31D2F8E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98527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BA6E9F-9820-6122-77D3-DC553E38A9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EC2806-BFBC-E5E8-EA84-733919276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5536A-C8B9-6EB2-4567-DB235ADDF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C9AB0-735F-8793-9048-5A4AF6474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44035-6237-024C-6BE2-FD12EC61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823054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8CC4-828E-C958-5B97-7E714EF49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6FABA-B6B6-D4A7-5ABC-C2332E739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58615-7391-76E5-DAC8-AE3AC7709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A2776-9A07-C4FA-2A6E-CBF379D2C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84329-67E6-C3F6-47C4-EF7BC76FF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41402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08B4A-41EB-223C-3C02-B549FA938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418E6-B207-D0A7-16B8-6DDA014E2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5A814-3B72-5A95-6F5F-E22177E71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C92A1-591E-A119-F257-F8FDFB307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B53B4-3203-7014-89AD-A61303EFA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791587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10C22-0D21-5D9C-DAAA-1B30ECBFA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5F228-1248-4EB2-5755-5E23B2C15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05013A-4278-F089-2115-7C8BC2C3D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1CBB93-623F-BF01-CAD8-DEE823595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E66F62-4C32-7809-B71A-4741EFCBF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18F5F-F8E5-740F-E0C0-D7CCEC84B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239139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07D9B-AAEA-632A-8739-5B58D210B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F5E3E-5ABD-AFCC-8439-A427B6BD5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3B5318-778D-1D5F-9198-492B4A8F9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5E6718-AD5F-9BBD-3ADE-39BFBF795F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13553B-B24D-EB46-AD6C-9AE548EC02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2F7548-325C-F517-D76D-E031D64B8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A4B18A-9ABB-85C8-CFC3-86C5468B3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A10FCE-7D7A-0884-D8C9-C4BAEC18C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711576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387FB-536E-120D-D977-EBE04A762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3E4952-E194-9DCF-CB3F-E98050593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B062B1-34CE-837C-5D8E-61221FA17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D97910-F782-F099-C548-15DF1EA04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252968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0D125E-3F14-BAE2-CDD8-3C2AFB15E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EBF0C9-6CB5-8A14-0301-8D9EDC09F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F0BF87-7BF2-D298-6B6D-ECC033BD4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35184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49F6-8CFF-3918-4E35-20F5EEE28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A41F5-6D30-4E11-C89E-1E282F0535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82113-97B3-8961-0922-0A01FD7FB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BF8DF8-DA3D-9885-A2D5-ACB616D20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00DAE7-CE9E-6558-E350-6BDAACAB3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2E069-6A18-7D1C-2297-58DE65C0A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079146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CBD32-36A7-3481-3DE3-F9E7AFE9E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A12D55-BA47-CF94-16A9-DE9509F0CB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B1D54B-9927-3179-B3FF-AE3ED28B5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A12EF-EBA6-17EE-BDEC-68636EC58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C82A58-5087-60A4-E2B4-FC428E56D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1D52B0-8B21-5652-59DD-D03623C9C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4194669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60BC00-55E0-AD42-DEDA-0B9E2D563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39355-FEB0-C56B-4BED-EF7E2AF2E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678A5-2416-A0CD-61BF-41B7D4FF48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9DEFE-561F-4295-B5D6-517FC60C3A55}" type="datetimeFigureOut">
              <a:rPr lang="en-001" smtClean="0"/>
              <a:t>03/10/2023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C5F27-5AEB-12E0-26F4-13C4AC7D5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AD55A-E3B5-F540-6C4E-36ABE27897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BB424-2602-4353-BA94-8BDC89CFF60D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691344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001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18" Type="http://schemas.openxmlformats.org/officeDocument/2006/relationships/image" Target="../media/image17.jpg"/><Relationship Id="rId3" Type="http://schemas.openxmlformats.org/officeDocument/2006/relationships/image" Target="../media/image2.jpg"/><Relationship Id="rId21" Type="http://schemas.openxmlformats.org/officeDocument/2006/relationships/image" Target="../media/image20.jpg"/><Relationship Id="rId7" Type="http://schemas.openxmlformats.org/officeDocument/2006/relationships/image" Target="../media/image6.png"/><Relationship Id="rId12" Type="http://schemas.openxmlformats.org/officeDocument/2006/relationships/image" Target="../media/image11.jpg"/><Relationship Id="rId17" Type="http://schemas.openxmlformats.org/officeDocument/2006/relationships/image" Target="../media/image16.jpg"/><Relationship Id="rId2" Type="http://schemas.openxmlformats.org/officeDocument/2006/relationships/image" Target="../media/image1.jpg"/><Relationship Id="rId16" Type="http://schemas.openxmlformats.org/officeDocument/2006/relationships/image" Target="../media/image15.jpg"/><Relationship Id="rId20" Type="http://schemas.openxmlformats.org/officeDocument/2006/relationships/image" Target="../media/image1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5" Type="http://schemas.openxmlformats.org/officeDocument/2006/relationships/image" Target="../media/image14.jpg"/><Relationship Id="rId23" Type="http://schemas.openxmlformats.org/officeDocument/2006/relationships/image" Target="../media/image22.jpg"/><Relationship Id="rId10" Type="http://schemas.openxmlformats.org/officeDocument/2006/relationships/image" Target="../media/image9.jpg"/><Relationship Id="rId19" Type="http://schemas.openxmlformats.org/officeDocument/2006/relationships/image" Target="../media/image18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jpg"/><Relationship Id="rId22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icture 16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024534FC-4EB5-299A-A199-D090445CD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2423" y="-12156497"/>
            <a:ext cx="7521677" cy="16714838"/>
          </a:xfrm>
          <a:prstGeom prst="rect">
            <a:avLst/>
          </a:prstGeom>
        </p:spPr>
      </p:pic>
      <p:pic>
        <p:nvPicPr>
          <p:cNvPr id="167" name="Picture 166" descr="A close-up of a white page&#10;&#10;Description automatically generated">
            <a:extLst>
              <a:ext uri="{FF2B5EF4-FFF2-40B4-BE49-F238E27FC236}">
                <a16:creationId xmlns:a16="http://schemas.microsoft.com/office/drawing/2014/main" id="{5EA51566-4183-9A0B-6832-11B870CD5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0523" y="-5273593"/>
            <a:ext cx="7521677" cy="16714838"/>
          </a:xfrm>
          <a:prstGeom prst="rect">
            <a:avLst/>
          </a:prstGeom>
        </p:spPr>
      </p:pic>
      <p:pic>
        <p:nvPicPr>
          <p:cNvPr id="163" name="Picture 162" descr="A screenshot of a phone&#10;&#10;Description automatically generated">
            <a:extLst>
              <a:ext uri="{FF2B5EF4-FFF2-40B4-BE49-F238E27FC236}">
                <a16:creationId xmlns:a16="http://schemas.microsoft.com/office/drawing/2014/main" id="{50A6B4DD-BBAE-9BE3-B423-D0635CE965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4423" y="-5273593"/>
            <a:ext cx="7521677" cy="16714838"/>
          </a:xfrm>
          <a:prstGeom prst="rect">
            <a:avLst/>
          </a:prstGeom>
        </p:spPr>
      </p:pic>
      <p:pic>
        <p:nvPicPr>
          <p:cNvPr id="169" name="Picture 168" descr="A screenshot of a computer&#10;&#10;Description automatically generated">
            <a:extLst>
              <a:ext uri="{FF2B5EF4-FFF2-40B4-BE49-F238E27FC236}">
                <a16:creationId xmlns:a16="http://schemas.microsoft.com/office/drawing/2014/main" id="{561EF815-5B2B-71A1-3A95-5F0E423B2C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6323" y="-12156497"/>
            <a:ext cx="7521677" cy="16714838"/>
          </a:xfrm>
          <a:prstGeom prst="rect">
            <a:avLst/>
          </a:prstGeom>
        </p:spPr>
      </p:pic>
      <p:pic>
        <p:nvPicPr>
          <p:cNvPr id="171" name="Picture 170" descr="A blue rectangle with a corner&#10;&#10;Description automatically generated">
            <a:extLst>
              <a:ext uri="{FF2B5EF4-FFF2-40B4-BE49-F238E27FC236}">
                <a16:creationId xmlns:a16="http://schemas.microsoft.com/office/drawing/2014/main" id="{0FC30E33-B3F9-5225-0238-265829AD574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4969" y="2599257"/>
            <a:ext cx="1934180" cy="1934180"/>
          </a:xfrm>
          <a:prstGeom prst="rect">
            <a:avLst/>
          </a:prstGeom>
        </p:spPr>
      </p:pic>
      <p:pic>
        <p:nvPicPr>
          <p:cNvPr id="159" name="Picture 158" descr="A grey rectangular object with a corner&#10;&#10;Description automatically generated">
            <a:extLst>
              <a:ext uri="{FF2B5EF4-FFF2-40B4-BE49-F238E27FC236}">
                <a16:creationId xmlns:a16="http://schemas.microsoft.com/office/drawing/2014/main" id="{1ACB7E53-5985-FF80-C794-59B92DD5763F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8246" y="-4258743"/>
            <a:ext cx="1934180" cy="1934180"/>
          </a:xfrm>
          <a:prstGeom prst="rect">
            <a:avLst/>
          </a:prstGeom>
        </p:spPr>
      </p:pic>
      <p:pic>
        <p:nvPicPr>
          <p:cNvPr id="170" name="Picture 169" descr="A grey rectangular object with a corner&#10;&#10;Description automatically generated">
            <a:extLst>
              <a:ext uri="{FF2B5EF4-FFF2-40B4-BE49-F238E27FC236}">
                <a16:creationId xmlns:a16="http://schemas.microsoft.com/office/drawing/2014/main" id="{581E9731-945D-A87D-E7A9-988BB5A06C65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9594" y="-4258743"/>
            <a:ext cx="1934180" cy="19341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1" name="Picture 160" descr="A blue rectangle with a corner&#10;&#10;Description automatically generated">
            <a:extLst>
              <a:ext uri="{FF2B5EF4-FFF2-40B4-BE49-F238E27FC236}">
                <a16:creationId xmlns:a16="http://schemas.microsoft.com/office/drawing/2014/main" id="{9EA3D1E2-4AA5-D1E1-6223-FB691C82E82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6987" y="2624161"/>
            <a:ext cx="1934180" cy="19341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1" name="Picture 40" descr="Screens screenshot of a phone&#10;&#10;Description automatically generated">
            <a:extLst>
              <a:ext uri="{FF2B5EF4-FFF2-40B4-BE49-F238E27FC236}">
                <a16:creationId xmlns:a16="http://schemas.microsoft.com/office/drawing/2014/main" id="{BFC47FEE-79AE-1A80-7A8C-0C9BFFDFF0A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9" b="13888"/>
          <a:stretch/>
        </p:blipFill>
        <p:spPr>
          <a:xfrm>
            <a:off x="-2536723" y="10841808"/>
            <a:ext cx="7854746" cy="12606384"/>
          </a:xfrm>
          <a:prstGeom prst="rect">
            <a:avLst/>
          </a:prstGeom>
        </p:spPr>
      </p:pic>
      <p:pic>
        <p:nvPicPr>
          <p:cNvPr id="43" name="Picture 42" descr="A screenshot of a phone&#10;&#10;Description automatically generated">
            <a:extLst>
              <a:ext uri="{FF2B5EF4-FFF2-40B4-BE49-F238E27FC236}">
                <a16:creationId xmlns:a16="http://schemas.microsoft.com/office/drawing/2014/main" id="{B661CB03-D972-DA9E-781E-F4346151E27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74" b="35926"/>
          <a:stretch/>
        </p:blipFill>
        <p:spPr>
          <a:xfrm>
            <a:off x="549377" y="12639776"/>
            <a:ext cx="7854746" cy="7854750"/>
          </a:xfrm>
          <a:prstGeom prst="rect">
            <a:avLst/>
          </a:prstGeom>
        </p:spPr>
      </p:pic>
      <p:pic>
        <p:nvPicPr>
          <p:cNvPr id="45" name="Picture 44" descr="Screens screenshot of a phone&#10;&#10;Description automatically generated">
            <a:extLst>
              <a:ext uri="{FF2B5EF4-FFF2-40B4-BE49-F238E27FC236}">
                <a16:creationId xmlns:a16="http://schemas.microsoft.com/office/drawing/2014/main" id="{CCCD1863-F7A0-318F-BD89-2BA322EF8E3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9" b="16897"/>
          <a:stretch/>
        </p:blipFill>
        <p:spPr>
          <a:xfrm>
            <a:off x="3635477" y="11001230"/>
            <a:ext cx="7854746" cy="12081196"/>
          </a:xfrm>
          <a:prstGeom prst="rect">
            <a:avLst/>
          </a:prstGeom>
        </p:spPr>
      </p:pic>
      <p:pic>
        <p:nvPicPr>
          <p:cNvPr id="47" name="Picture 4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AFDA088-DAD9-104A-EF29-B034BF0F4C7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577" y="8417503"/>
            <a:ext cx="7854746" cy="17454994"/>
          </a:xfrm>
          <a:prstGeom prst="rect">
            <a:avLst/>
          </a:prstGeom>
        </p:spPr>
      </p:pic>
      <p:pic>
        <p:nvPicPr>
          <p:cNvPr id="49" name="Picture 48" descr="Screens screenshot of a phone&#10;&#10;Description automatically generated">
            <a:extLst>
              <a:ext uri="{FF2B5EF4-FFF2-40B4-BE49-F238E27FC236}">
                <a16:creationId xmlns:a16="http://schemas.microsoft.com/office/drawing/2014/main" id="{5BFD1D87-DD8D-A7F1-EB55-1EBEB081793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9" b="13888"/>
          <a:stretch/>
        </p:blipFill>
        <p:spPr>
          <a:xfrm>
            <a:off x="-2536723" y="-9732192"/>
            <a:ext cx="7854746" cy="12606384"/>
          </a:xfrm>
          <a:prstGeom prst="rect">
            <a:avLst/>
          </a:prstGeom>
        </p:spPr>
      </p:pic>
      <p:pic>
        <p:nvPicPr>
          <p:cNvPr id="51" name="Picture 50" descr="A screenshot of a phone&#10;&#10;Description automatically generated">
            <a:extLst>
              <a:ext uri="{FF2B5EF4-FFF2-40B4-BE49-F238E27FC236}">
                <a16:creationId xmlns:a16="http://schemas.microsoft.com/office/drawing/2014/main" id="{AEE02ABB-D3F9-0BB2-25B9-DDB26687C25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52" b="28147"/>
          <a:stretch/>
        </p:blipFill>
        <p:spPr>
          <a:xfrm>
            <a:off x="549377" y="-7400823"/>
            <a:ext cx="7854746" cy="7854746"/>
          </a:xfrm>
          <a:prstGeom prst="rect">
            <a:avLst/>
          </a:prstGeom>
        </p:spPr>
      </p:pic>
      <p:pic>
        <p:nvPicPr>
          <p:cNvPr id="53" name="Picture 52" descr="Screens screenshot of a phone&#10;&#10;Description automatically generated">
            <a:extLst>
              <a:ext uri="{FF2B5EF4-FFF2-40B4-BE49-F238E27FC236}">
                <a16:creationId xmlns:a16="http://schemas.microsoft.com/office/drawing/2014/main" id="{0C6B9304-0C0E-05F7-F4B9-103D90F5DCB5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9" b="13888"/>
          <a:stretch/>
        </p:blipFill>
        <p:spPr>
          <a:xfrm>
            <a:off x="-2536723" y="3983808"/>
            <a:ext cx="7854746" cy="12606384"/>
          </a:xfrm>
          <a:prstGeom prst="rect">
            <a:avLst/>
          </a:prstGeom>
        </p:spPr>
      </p:pic>
      <p:pic>
        <p:nvPicPr>
          <p:cNvPr id="55" name="Picture 54" descr="A screenshot of a computer&#10;&#10;Description automatically generated">
            <a:extLst>
              <a:ext uri="{FF2B5EF4-FFF2-40B4-BE49-F238E27FC236}">
                <a16:creationId xmlns:a16="http://schemas.microsoft.com/office/drawing/2014/main" id="{64A092B9-924E-B024-A8F3-A227D2683C8E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61" b="22639"/>
          <a:stretch/>
        </p:blipFill>
        <p:spPr>
          <a:xfrm>
            <a:off x="549377" y="6693000"/>
            <a:ext cx="7854746" cy="7854750"/>
          </a:xfrm>
          <a:prstGeom prst="rect">
            <a:avLst/>
          </a:prstGeom>
        </p:spPr>
      </p:pic>
      <p:pic>
        <p:nvPicPr>
          <p:cNvPr id="57" name="Picture 56" descr="A screenshot of a phone&#10;&#10;Description automatically generated">
            <a:extLst>
              <a:ext uri="{FF2B5EF4-FFF2-40B4-BE49-F238E27FC236}">
                <a16:creationId xmlns:a16="http://schemas.microsoft.com/office/drawing/2014/main" id="{80BEF488-DD57-4537-D4AD-D7BD9810D872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9" b="16897"/>
          <a:stretch/>
        </p:blipFill>
        <p:spPr>
          <a:xfrm>
            <a:off x="3635477" y="4143230"/>
            <a:ext cx="7854746" cy="12081196"/>
          </a:xfrm>
          <a:prstGeom prst="rect">
            <a:avLst/>
          </a:prstGeom>
        </p:spPr>
      </p:pic>
      <p:pic>
        <p:nvPicPr>
          <p:cNvPr id="59" name="Picture 58" descr="A screenshot of a phone&#10;&#10;Description automatically generated">
            <a:extLst>
              <a:ext uri="{FF2B5EF4-FFF2-40B4-BE49-F238E27FC236}">
                <a16:creationId xmlns:a16="http://schemas.microsoft.com/office/drawing/2014/main" id="{C3F520F4-CCB6-D296-A10E-DD4DF1D2817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577" y="1559503"/>
            <a:ext cx="7854746" cy="17454994"/>
          </a:xfrm>
          <a:prstGeom prst="rect">
            <a:avLst/>
          </a:prstGeom>
        </p:spPr>
      </p:pic>
      <p:pic>
        <p:nvPicPr>
          <p:cNvPr id="61" name="Picture 6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68CDEB6-09AE-3B80-4732-71112CCF9A15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8" b="13889"/>
          <a:stretch/>
        </p:blipFill>
        <p:spPr>
          <a:xfrm>
            <a:off x="-2536723" y="-2874192"/>
            <a:ext cx="7854746" cy="12606384"/>
          </a:xfrm>
          <a:prstGeom prst="rect">
            <a:avLst/>
          </a:prstGeom>
        </p:spPr>
      </p:pic>
      <p:pic>
        <p:nvPicPr>
          <p:cNvPr id="63" name="Picture 62" descr="A screenshot of a computer&#10;&#10;Description automatically generated">
            <a:extLst>
              <a:ext uri="{FF2B5EF4-FFF2-40B4-BE49-F238E27FC236}">
                <a16:creationId xmlns:a16="http://schemas.microsoft.com/office/drawing/2014/main" id="{04DADBDF-8739-9920-2DE2-C0FCD7ED0A6F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037" b="18963"/>
          <a:stretch/>
        </p:blipFill>
        <p:spPr>
          <a:xfrm>
            <a:off x="549377" y="87274"/>
            <a:ext cx="7854746" cy="7854746"/>
          </a:xfrm>
          <a:prstGeom prst="rect">
            <a:avLst/>
          </a:prstGeom>
        </p:spPr>
      </p:pic>
      <p:pic>
        <p:nvPicPr>
          <p:cNvPr id="65" name="Picture 64" descr="A screenshot of a computer&#10;&#10;Description automatically generated">
            <a:extLst>
              <a:ext uri="{FF2B5EF4-FFF2-40B4-BE49-F238E27FC236}">
                <a16:creationId xmlns:a16="http://schemas.microsoft.com/office/drawing/2014/main" id="{D10F9DA4-C105-0DC1-25EC-5FA96909AB5A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9" b="16897"/>
          <a:stretch/>
        </p:blipFill>
        <p:spPr>
          <a:xfrm>
            <a:off x="3635477" y="-2714770"/>
            <a:ext cx="7854746" cy="12081196"/>
          </a:xfrm>
          <a:prstGeom prst="rect">
            <a:avLst/>
          </a:prstGeom>
        </p:spPr>
      </p:pic>
      <p:pic>
        <p:nvPicPr>
          <p:cNvPr id="67" name="Picture 66" descr="A screenshot of a phone&#10;&#10;Description automatically generated">
            <a:extLst>
              <a:ext uri="{FF2B5EF4-FFF2-40B4-BE49-F238E27FC236}">
                <a16:creationId xmlns:a16="http://schemas.microsoft.com/office/drawing/2014/main" id="{6D1E0258-875E-E923-AD2A-E1560B2EC32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577" y="-5298497"/>
            <a:ext cx="7854746" cy="17454994"/>
          </a:xfrm>
          <a:prstGeom prst="rect">
            <a:avLst/>
          </a:prstGeom>
        </p:spPr>
      </p:pic>
      <p:pic>
        <p:nvPicPr>
          <p:cNvPr id="69" name="Picture 68" descr="A screenshot of a number of numbers&#10;&#10;Description automatically generated">
            <a:extLst>
              <a:ext uri="{FF2B5EF4-FFF2-40B4-BE49-F238E27FC236}">
                <a16:creationId xmlns:a16="http://schemas.microsoft.com/office/drawing/2014/main" id="{9CF389BC-34D7-C734-FB1E-B3A2A937EAAD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9" b="16897"/>
          <a:stretch/>
        </p:blipFill>
        <p:spPr>
          <a:xfrm>
            <a:off x="3635477" y="-9572770"/>
            <a:ext cx="7854746" cy="12081196"/>
          </a:xfrm>
          <a:prstGeom prst="rect">
            <a:avLst/>
          </a:prstGeom>
        </p:spPr>
      </p:pic>
      <p:pic>
        <p:nvPicPr>
          <p:cNvPr id="71" name="Picture 70" descr="A screenshot of a phone&#10;&#10;Description automatically generated">
            <a:extLst>
              <a:ext uri="{FF2B5EF4-FFF2-40B4-BE49-F238E27FC236}">
                <a16:creationId xmlns:a16="http://schemas.microsoft.com/office/drawing/2014/main" id="{101314F8-2103-2E2F-FBF4-4F711CF64412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577" y="-12156497"/>
            <a:ext cx="7854746" cy="1745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35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4235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Umar Hasan</dc:creator>
  <cp:lastModifiedBy>Umar Hasan</cp:lastModifiedBy>
  <cp:revision>1</cp:revision>
  <dcterms:created xsi:type="dcterms:W3CDTF">2023-10-03T16:32:06Z</dcterms:created>
  <dcterms:modified xsi:type="dcterms:W3CDTF">2023-10-06T15:07:19Z</dcterms:modified>
</cp:coreProperties>
</file>

<file path=docProps/thumbnail.jpeg>
</file>